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6" r:id="rId2"/>
    <p:sldId id="284" r:id="rId3"/>
    <p:sldId id="285" r:id="rId4"/>
    <p:sldId id="286" r:id="rId5"/>
    <p:sldId id="258" r:id="rId6"/>
    <p:sldId id="259" r:id="rId7"/>
    <p:sldId id="260" r:id="rId8"/>
    <p:sldId id="261" r:id="rId9"/>
    <p:sldId id="287" r:id="rId10"/>
    <p:sldId id="262" r:id="rId11"/>
    <p:sldId id="263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9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>
        <p:scale>
          <a:sx n="75" d="100"/>
          <a:sy n="75" d="100"/>
        </p:scale>
        <p:origin x="-1236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14B846-01C2-470F-9902-8AF93641A50B}" type="datetimeFigureOut">
              <a:rPr lang="en-US" smtClean="0"/>
              <a:pPr/>
              <a:t>10/12/2011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8604C2-0712-4C8D-A2B5-E3905B8875F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8604C2-0712-4C8D-A2B5-E3905B8875F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8604C2-0712-4C8D-A2B5-E3905B8875F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8604C2-0712-4C8D-A2B5-E3905B8875F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8604C2-0712-4C8D-A2B5-E3905B8875F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8604C2-0712-4C8D-A2B5-E3905B8875F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8604C2-0712-4C8D-A2B5-E3905B8875F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8604C2-0712-4C8D-A2B5-E3905B8875F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10/12/2011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Electronic Engineering Polytechnic Institute of Surabaya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tel:123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oogle.com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NUL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developer.android.com/guide/appendix/g-app-intents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INTENT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Android Development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5800" y="53340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 smtClean="0"/>
              <a:t>Yuliana</a:t>
            </a:r>
            <a:r>
              <a:rPr lang="en-US" dirty="0" smtClean="0"/>
              <a:t> </a:t>
            </a:r>
            <a:r>
              <a:rPr lang="en-US" dirty="0" err="1" smtClean="0"/>
              <a:t>Setiowati</a:t>
            </a:r>
            <a:endParaRPr lang="en-US" dirty="0" smtClean="0"/>
          </a:p>
          <a:p>
            <a:r>
              <a:rPr lang="en-US" dirty="0" smtClean="0"/>
              <a:t>Rizky Yuniar Hakkun</a:t>
            </a:r>
          </a:p>
          <a:p>
            <a:r>
              <a:rPr lang="en-US" dirty="0" smtClean="0"/>
              <a:t>Ahmad </a:t>
            </a:r>
            <a:r>
              <a:rPr lang="en-US" dirty="0" err="1" smtClean="0"/>
              <a:t>Syauqi</a:t>
            </a:r>
            <a:r>
              <a:rPr lang="en-US" dirty="0" smtClean="0"/>
              <a:t> </a:t>
            </a:r>
            <a:r>
              <a:rPr lang="en-US" dirty="0" err="1" smtClean="0"/>
              <a:t>Ahsan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3800" dirty="0" smtClean="0"/>
              <a:t>Examples of action/data pairs are:</a:t>
            </a:r>
          </a:p>
          <a:p>
            <a:r>
              <a:rPr lang="en-US" b="1" dirty="0" smtClean="0"/>
              <a:t>ACTION_DIAL </a:t>
            </a:r>
            <a:r>
              <a:rPr lang="en-US" b="1" i="1" dirty="0" smtClean="0">
                <a:hlinkClick r:id="rId3"/>
              </a:rPr>
              <a:t>tel:123</a:t>
            </a:r>
            <a:endParaRPr lang="en-US" b="1" i="1" dirty="0" smtClean="0"/>
          </a:p>
          <a:p>
            <a:pPr>
              <a:buNone/>
            </a:pPr>
            <a:r>
              <a:rPr lang="en-US" b="1" i="1" dirty="0" smtClean="0"/>
              <a:t>	</a:t>
            </a:r>
            <a:r>
              <a:rPr lang="en-US" dirty="0" smtClean="0"/>
              <a:t>Display the phone dialer with the given number filled in.</a:t>
            </a:r>
          </a:p>
          <a:p>
            <a:r>
              <a:rPr lang="en-US" b="1" i="1" dirty="0" smtClean="0"/>
              <a:t>ACTION_VIEW </a:t>
            </a:r>
            <a:r>
              <a:rPr lang="en-US" b="1" i="1" dirty="0" smtClean="0">
                <a:hlinkClick r:id="rId4"/>
              </a:rPr>
              <a:t>http://www.google.com</a:t>
            </a:r>
            <a:endParaRPr lang="en-US" b="1" i="1" dirty="0" smtClean="0"/>
          </a:p>
          <a:p>
            <a:pPr>
              <a:buNone/>
            </a:pPr>
            <a:r>
              <a:rPr lang="en-US" b="1" i="1" dirty="0" smtClean="0"/>
              <a:t>	</a:t>
            </a:r>
            <a:r>
              <a:rPr lang="en-US" dirty="0" smtClean="0"/>
              <a:t>Show Google page in a browser view. Note how the VIEW action does what is considered the most reasonable thing for a particular URI.</a:t>
            </a:r>
            <a:endParaRPr lang="en-US" dirty="0" smtClean="0"/>
          </a:p>
          <a:p>
            <a:r>
              <a:rPr lang="en-US" b="1" i="1" dirty="0" smtClean="0"/>
              <a:t>ACTION_EDIT </a:t>
            </a:r>
            <a:r>
              <a:rPr lang="en-US" b="1" i="1" dirty="0" smtClean="0"/>
              <a:t>content://contacts/people/2</a:t>
            </a:r>
          </a:p>
          <a:p>
            <a:pPr>
              <a:buNone/>
            </a:pPr>
            <a:r>
              <a:rPr lang="en-US" b="1" i="1" dirty="0" smtClean="0"/>
              <a:t>	</a:t>
            </a:r>
            <a:r>
              <a:rPr lang="en-US" dirty="0" smtClean="0"/>
              <a:t>Edit information about the person whose identifier is "2".</a:t>
            </a:r>
          </a:p>
          <a:p>
            <a:r>
              <a:rPr lang="en-US" b="1" i="1" dirty="0" smtClean="0"/>
              <a:t>ACTION_VIEW </a:t>
            </a:r>
            <a:r>
              <a:rPr lang="en-US" b="1" i="1" dirty="0" smtClean="0"/>
              <a:t>content://contacts/people/2 </a:t>
            </a:r>
          </a:p>
          <a:p>
            <a:pPr>
              <a:buNone/>
            </a:pPr>
            <a:r>
              <a:rPr lang="en-US" b="1" i="1" dirty="0" smtClean="0"/>
              <a:t>	</a:t>
            </a:r>
            <a:r>
              <a:rPr lang="en-US" dirty="0" smtClean="0"/>
              <a:t>Used to start an activity to display 2-ndperson.</a:t>
            </a:r>
          </a:p>
          <a:p>
            <a:r>
              <a:rPr lang="en-US" b="1" i="1" dirty="0" smtClean="0"/>
              <a:t>ACTION_VIEW </a:t>
            </a:r>
            <a:r>
              <a:rPr lang="en-US" b="1" i="1" dirty="0" smtClean="0"/>
              <a:t>content://contacts/people/Display </a:t>
            </a:r>
          </a:p>
          <a:p>
            <a:pPr>
              <a:buNone/>
            </a:pPr>
            <a:r>
              <a:rPr lang="en-US" b="1" i="1" dirty="0" smtClean="0"/>
              <a:t>	</a:t>
            </a:r>
            <a:r>
              <a:rPr lang="en-US" dirty="0" smtClean="0"/>
              <a:t>a list of people, which the user can browse through. Selecting a particular person to view would result in a new intent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Built-in Standard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610600" cy="11429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List of standard actions that Intents can use for launching activities(usually through </a:t>
            </a:r>
            <a:r>
              <a:rPr lang="en-US" sz="2800" i="1" dirty="0" err="1" smtClean="0">
                <a:solidFill>
                  <a:srgbClr val="0070C0"/>
                </a:solidFill>
              </a:rPr>
              <a:t>startActivity</a:t>
            </a:r>
            <a:r>
              <a:rPr lang="en-US" sz="2800" i="1" dirty="0" smtClean="0">
                <a:solidFill>
                  <a:srgbClr val="0070C0"/>
                </a:solidFill>
              </a:rPr>
              <a:t>(Intent</a:t>
            </a:r>
            <a:r>
              <a:rPr lang="en-US" sz="2800" dirty="0" smtClean="0">
                <a:solidFill>
                  <a:srgbClr val="0070C0"/>
                </a:solidFill>
              </a:rPr>
              <a:t>)).</a:t>
            </a:r>
            <a:r>
              <a:rPr lang="en-US" sz="3000" i="1" dirty="0" smtClean="0"/>
              <a:t>	</a:t>
            </a:r>
          </a:p>
          <a:p>
            <a:pPr marL="0" indent="0">
              <a:buNone/>
            </a:pPr>
            <a:endParaRPr lang="en-US" sz="3000" i="1" dirty="0" smtClean="0"/>
          </a:p>
          <a:p>
            <a:endParaRPr lang="en-US" sz="3000" dirty="0"/>
          </a:p>
        </p:txBody>
      </p:sp>
      <p:sp>
        <p:nvSpPr>
          <p:cNvPr id="4" name="Rectangle 3"/>
          <p:cNvSpPr/>
          <p:nvPr/>
        </p:nvSpPr>
        <p:spPr>
          <a:xfrm>
            <a:off x="4419600" y="2895600"/>
            <a:ext cx="3276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ACTION_SENDTO	</a:t>
            </a:r>
          </a:p>
          <a:p>
            <a:r>
              <a:rPr lang="en-US" b="1" dirty="0" smtClean="0"/>
              <a:t>ACTION_ANSWER</a:t>
            </a:r>
          </a:p>
          <a:p>
            <a:r>
              <a:rPr lang="en-US" dirty="0" smtClean="0"/>
              <a:t>ACTION_INSERT</a:t>
            </a:r>
          </a:p>
          <a:p>
            <a:r>
              <a:rPr lang="en-US" dirty="0" smtClean="0"/>
              <a:t>ACTION_DELETE</a:t>
            </a:r>
          </a:p>
          <a:p>
            <a:r>
              <a:rPr lang="en-US" dirty="0" smtClean="0"/>
              <a:t>ACTION_RUN</a:t>
            </a:r>
          </a:p>
          <a:p>
            <a:r>
              <a:rPr lang="en-US" dirty="0" smtClean="0"/>
              <a:t>ACTION_SYNC</a:t>
            </a:r>
          </a:p>
          <a:p>
            <a:r>
              <a:rPr lang="en-US" dirty="0" smtClean="0"/>
              <a:t>ACTION_PICK_ACTIVITY</a:t>
            </a:r>
          </a:p>
          <a:p>
            <a:r>
              <a:rPr lang="en-US" b="1" dirty="0" smtClean="0"/>
              <a:t>ACTION_SEARCH</a:t>
            </a:r>
          </a:p>
          <a:p>
            <a:r>
              <a:rPr lang="en-US" b="1" dirty="0" smtClean="0"/>
              <a:t>ACTION_WEB_SEARCH</a:t>
            </a:r>
          </a:p>
          <a:p>
            <a:r>
              <a:rPr lang="en-US" dirty="0" smtClean="0"/>
              <a:t>ACTION_FACTORY_TEST	</a:t>
            </a:r>
          </a:p>
        </p:txBody>
      </p:sp>
      <p:sp>
        <p:nvSpPr>
          <p:cNvPr id="5" name="Rectangle 4"/>
          <p:cNvSpPr/>
          <p:nvPr/>
        </p:nvSpPr>
        <p:spPr>
          <a:xfrm>
            <a:off x="1143000" y="2895600"/>
            <a:ext cx="3276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ACTION_MAIN</a:t>
            </a:r>
          </a:p>
          <a:p>
            <a:r>
              <a:rPr lang="en-US" dirty="0" smtClean="0"/>
              <a:t>ACTION_VIEW</a:t>
            </a:r>
          </a:p>
          <a:p>
            <a:r>
              <a:rPr lang="en-US" dirty="0" smtClean="0"/>
              <a:t>ACTION_ATTACH_DATA</a:t>
            </a:r>
          </a:p>
          <a:p>
            <a:r>
              <a:rPr lang="en-US" b="1" dirty="0" smtClean="0"/>
              <a:t>ACTION_EDIT</a:t>
            </a:r>
          </a:p>
          <a:p>
            <a:r>
              <a:rPr lang="en-US" dirty="0" smtClean="0"/>
              <a:t>ACTION_PICK</a:t>
            </a:r>
          </a:p>
          <a:p>
            <a:r>
              <a:rPr lang="en-US" dirty="0" smtClean="0"/>
              <a:t>ACTION_CHOOSER</a:t>
            </a:r>
          </a:p>
          <a:p>
            <a:r>
              <a:rPr lang="en-US" dirty="0" smtClean="0"/>
              <a:t>ACTION_GET_CONTENT</a:t>
            </a:r>
          </a:p>
          <a:p>
            <a:r>
              <a:rPr lang="en-US" dirty="0" smtClean="0"/>
              <a:t>ACTION_DIAL</a:t>
            </a:r>
          </a:p>
          <a:p>
            <a:r>
              <a:rPr lang="en-US" b="1" dirty="0" smtClean="0"/>
              <a:t>ACTION_CALL</a:t>
            </a:r>
          </a:p>
          <a:p>
            <a:r>
              <a:rPr lang="en-US" dirty="0" smtClean="0"/>
              <a:t>ACTION_SEND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Projects : Intent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example show how intent can be used for calling another built in application, like phone dial, contact, browser, </a:t>
            </a:r>
            <a:r>
              <a:rPr lang="en-US" dirty="0" err="1" smtClean="0"/>
              <a:t>ets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 Project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Open </a:t>
            </a:r>
            <a:r>
              <a:rPr lang="en-US" sz="2800" dirty="0" smtClean="0"/>
              <a:t>Eclipse</a:t>
            </a:r>
            <a:endParaRPr lang="en-US" sz="2800" dirty="0" smtClean="0"/>
          </a:p>
          <a:p>
            <a:r>
              <a:rPr lang="en-US" sz="2800" dirty="0" smtClean="0"/>
              <a:t>Select: File &gt; </a:t>
            </a:r>
            <a:r>
              <a:rPr lang="en-US" sz="2800" dirty="0" smtClean="0"/>
              <a:t>Import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Chose project </a:t>
            </a:r>
            <a:r>
              <a:rPr lang="en-US" sz="2800" dirty="0" smtClean="0"/>
              <a:t>(project name : </a:t>
            </a:r>
            <a:r>
              <a:rPr lang="en-US" sz="2800" dirty="0" err="1" smtClean="0"/>
              <a:t>IntentExample</a:t>
            </a:r>
            <a:r>
              <a:rPr lang="en-US" sz="2800" dirty="0" smtClean="0"/>
              <a:t>)</a:t>
            </a:r>
            <a:endParaRPr lang="en-US" sz="2800" dirty="0" smtClean="0"/>
          </a:p>
          <a:p>
            <a:r>
              <a:rPr lang="en-US" sz="2800" dirty="0" smtClean="0"/>
              <a:t>Click: Finish </a:t>
            </a:r>
            <a:endParaRPr lang="en-US" sz="28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2667000"/>
            <a:ext cx="3743325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2667000"/>
            <a:ext cx="3429000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Layout (main.xml)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752600"/>
            <a:ext cx="8382000" cy="4699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Oval 5"/>
          <p:cNvSpPr/>
          <p:nvPr/>
        </p:nvSpPr>
        <p:spPr>
          <a:xfrm>
            <a:off x="381000" y="3124200"/>
            <a:ext cx="1295400" cy="4572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stCxn id="6" idx="6"/>
          </p:cNvCxnSpPr>
          <p:nvPr/>
        </p:nvCxnSpPr>
        <p:spPr>
          <a:xfrm>
            <a:off x="1676400" y="3352800"/>
            <a:ext cx="1905000" cy="76200"/>
          </a:xfrm>
          <a:prstGeom prst="straightConnector1">
            <a:avLst/>
          </a:prstGeom>
          <a:ln w="19050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828800" y="3733800"/>
            <a:ext cx="3892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Drag </a:t>
            </a:r>
            <a:r>
              <a:rPr lang="en-US" dirty="0" smtClean="0">
                <a:solidFill>
                  <a:schemeClr val="bg1"/>
                </a:solidFill>
              </a:rPr>
              <a:t>“</a:t>
            </a:r>
            <a:r>
              <a:rPr lang="en-US" dirty="0" err="1" smtClean="0">
                <a:solidFill>
                  <a:schemeClr val="bg1"/>
                </a:solidFill>
              </a:rPr>
              <a:t>LinearLayout</a:t>
            </a:r>
            <a:r>
              <a:rPr lang="en-US" dirty="0" smtClean="0">
                <a:solidFill>
                  <a:schemeClr val="bg1"/>
                </a:solidFill>
              </a:rPr>
              <a:t>” </a:t>
            </a:r>
            <a:r>
              <a:rPr lang="en-US" dirty="0" smtClean="0">
                <a:solidFill>
                  <a:schemeClr val="bg1"/>
                </a:solidFill>
              </a:rPr>
              <a:t>and drop here…!!!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010400" y="2133600"/>
            <a:ext cx="1295400" cy="3810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676400"/>
            <a:ext cx="8686800" cy="482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Button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81000" y="2971800"/>
            <a:ext cx="762000" cy="304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143000" y="3124200"/>
            <a:ext cx="990600" cy="304800"/>
          </a:xfrm>
          <a:prstGeom prst="straightConnector1">
            <a:avLst/>
          </a:prstGeom>
          <a:ln w="19050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981201" y="37338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Drag </a:t>
            </a:r>
            <a:r>
              <a:rPr lang="en-US" dirty="0" smtClean="0">
                <a:solidFill>
                  <a:schemeClr val="bg1"/>
                </a:solidFill>
              </a:rPr>
              <a:t>2 “Button” </a:t>
            </a:r>
            <a:r>
              <a:rPr lang="en-US" dirty="0" smtClean="0">
                <a:solidFill>
                  <a:schemeClr val="bg1"/>
                </a:solidFill>
              </a:rPr>
              <a:t>and drop </a:t>
            </a:r>
            <a:r>
              <a:rPr lang="en-US" dirty="0" smtClean="0">
                <a:solidFill>
                  <a:schemeClr val="bg1"/>
                </a:solidFill>
              </a:rPr>
              <a:t>to “</a:t>
            </a:r>
            <a:r>
              <a:rPr lang="en-US" dirty="0" err="1" smtClean="0">
                <a:solidFill>
                  <a:schemeClr val="bg1"/>
                </a:solidFill>
              </a:rPr>
              <a:t>Linearlayout</a:t>
            </a:r>
            <a:r>
              <a:rPr lang="en-US" dirty="0" smtClean="0">
                <a:solidFill>
                  <a:schemeClr val="bg1"/>
                </a:solidFill>
              </a:rPr>
              <a:t>” …!!!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086600" y="2057400"/>
            <a:ext cx="1143000" cy="685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600200"/>
            <a:ext cx="404798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Showing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9600" y="1600200"/>
            <a:ext cx="4724400" cy="182879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Set properties for each button.</a:t>
            </a:r>
          </a:p>
          <a:p>
            <a:r>
              <a:rPr lang="en-US" dirty="0" smtClean="0"/>
              <a:t>Click Menu </a:t>
            </a:r>
            <a:r>
              <a:rPr lang="en-US" b="1" dirty="0" smtClean="0"/>
              <a:t>Window -&gt; Show View -&gt; Other..</a:t>
            </a:r>
          </a:p>
          <a:p>
            <a:r>
              <a:rPr lang="en-US" dirty="0" smtClean="0"/>
              <a:t>Dialog appear, choose </a:t>
            </a:r>
            <a:r>
              <a:rPr lang="en-US" b="1" dirty="0" smtClean="0"/>
              <a:t>General</a:t>
            </a:r>
            <a:r>
              <a:rPr lang="en-US" dirty="0" smtClean="0"/>
              <a:t> -&gt; </a:t>
            </a:r>
            <a:r>
              <a:rPr lang="en-US" b="1" dirty="0" smtClean="0"/>
              <a:t>Properties</a:t>
            </a:r>
            <a:endParaRPr lang="en-US" b="1" dirty="0"/>
          </a:p>
        </p:txBody>
      </p:sp>
      <p:sp>
        <p:nvSpPr>
          <p:cNvPr id="5" name="Oval 4"/>
          <p:cNvSpPr/>
          <p:nvPr/>
        </p:nvSpPr>
        <p:spPr>
          <a:xfrm>
            <a:off x="2362200" y="5715000"/>
            <a:ext cx="1143000" cy="304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6" name="Picture 4" descr="C:\Users\DELL\AppData\Local\Temp\SNAGHTML3ae50f0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3505199"/>
            <a:ext cx="2286000" cy="3219511"/>
          </a:xfrm>
          <a:prstGeom prst="rect">
            <a:avLst/>
          </a:prstGeom>
          <a:noFill/>
        </p:spPr>
      </p:pic>
      <p:sp>
        <p:nvSpPr>
          <p:cNvPr id="7" name="Oval 6"/>
          <p:cNvSpPr/>
          <p:nvPr/>
        </p:nvSpPr>
        <p:spPr>
          <a:xfrm>
            <a:off x="5791200" y="5638800"/>
            <a:ext cx="1143000" cy="304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4648200" y="4572000"/>
            <a:ext cx="6858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Rename and Rearrange Button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475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447800"/>
            <a:ext cx="7900987" cy="5163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Oval 5"/>
          <p:cNvSpPr/>
          <p:nvPr/>
        </p:nvSpPr>
        <p:spPr>
          <a:xfrm>
            <a:off x="762000" y="3060700"/>
            <a:ext cx="609600" cy="4572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590800" y="3352800"/>
            <a:ext cx="2895600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Choose a button and see the properties, search ‘Text’ and ‘Layout’ properties.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019800" y="2362200"/>
            <a:ext cx="2057400" cy="4572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019800" y="5867400"/>
            <a:ext cx="2057400" cy="4572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8600" y="4191000"/>
            <a:ext cx="3276600" cy="120032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For 1</a:t>
            </a:r>
            <a:r>
              <a:rPr lang="en-US" baseline="30000" dirty="0" smtClean="0">
                <a:solidFill>
                  <a:schemeClr val="bg1"/>
                </a:solidFill>
              </a:rPr>
              <a:t>st</a:t>
            </a:r>
            <a:r>
              <a:rPr lang="en-US" dirty="0" smtClean="0">
                <a:solidFill>
                  <a:schemeClr val="bg1"/>
                </a:solidFill>
              </a:rPr>
              <a:t> button 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Set ‘Text’ prop. = Call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Set ‘Layout Weight’ prop. = 1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Set ‘Layout width’  = </a:t>
            </a:r>
            <a:r>
              <a:rPr lang="en-US" dirty="0" err="1" smtClean="0">
                <a:solidFill>
                  <a:schemeClr val="bg1"/>
                </a:solidFill>
              </a:rPr>
              <a:t>fill_parent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0" y="5410200"/>
            <a:ext cx="3276600" cy="120032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For 2</a:t>
            </a:r>
            <a:r>
              <a:rPr lang="en-US" baseline="30000" dirty="0" smtClean="0">
                <a:solidFill>
                  <a:schemeClr val="bg1"/>
                </a:solidFill>
              </a:rPr>
              <a:t>nd</a:t>
            </a:r>
            <a:r>
              <a:rPr lang="en-US" dirty="0" smtClean="0">
                <a:solidFill>
                  <a:schemeClr val="bg1"/>
                </a:solidFill>
              </a:rPr>
              <a:t>  button 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Set ‘Text’ prop. = Web Search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Set ‘Layout Weight’ prop. = 1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Set ‘Layout width’  = </a:t>
            </a:r>
            <a:r>
              <a:rPr lang="en-US" dirty="0" err="1" smtClean="0">
                <a:solidFill>
                  <a:schemeClr val="bg1"/>
                </a:solidFill>
              </a:rPr>
              <a:t>fill_parent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371600" y="3048000"/>
            <a:ext cx="609600" cy="4572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endCxn id="10" idx="0"/>
          </p:cNvCxnSpPr>
          <p:nvPr/>
        </p:nvCxnSpPr>
        <p:spPr>
          <a:xfrm rot="16200000" flipH="1">
            <a:off x="933450" y="3257550"/>
            <a:ext cx="1143000" cy="723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2" idx="4"/>
            <a:endCxn id="11" idx="0"/>
          </p:cNvCxnSpPr>
          <p:nvPr/>
        </p:nvCxnSpPr>
        <p:spPr>
          <a:xfrm rot="16200000" flipH="1">
            <a:off x="1847850" y="3333750"/>
            <a:ext cx="1905000" cy="2247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6858000" y="1371600"/>
            <a:ext cx="990600" cy="3810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Interface Result </a:t>
            </a:r>
            <a:endParaRPr lang="en-US" dirty="0"/>
          </a:p>
        </p:txBody>
      </p:sp>
      <p:pic>
        <p:nvPicPr>
          <p:cNvPr id="757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600200"/>
            <a:ext cx="5938415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 Variable Declaration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6600" y="1752601"/>
            <a:ext cx="5867400" cy="2057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Open </a:t>
            </a:r>
            <a:r>
              <a:rPr lang="en-US" i="1" dirty="0" smtClean="0"/>
              <a:t>IntentExampleActivity.java.</a:t>
            </a:r>
          </a:p>
          <a:p>
            <a:r>
              <a:rPr lang="en-US" dirty="0" smtClean="0"/>
              <a:t>Type this codes into your program. </a:t>
            </a:r>
            <a:endParaRPr lang="en-US" i="1" dirty="0"/>
          </a:p>
        </p:txBody>
      </p:sp>
      <p:pic>
        <p:nvPicPr>
          <p:cNvPr id="768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43000"/>
            <a:ext cx="2914650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val 4"/>
          <p:cNvSpPr/>
          <p:nvPr/>
        </p:nvSpPr>
        <p:spPr>
          <a:xfrm>
            <a:off x="304800" y="1752600"/>
            <a:ext cx="2362200" cy="304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680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34780" y="3886200"/>
            <a:ext cx="630922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What you will learn</a:t>
            </a:r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Understanding </a:t>
            </a:r>
            <a:r>
              <a:rPr lang="en-US" dirty="0" smtClean="0"/>
              <a:t>activities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Understanding the concept of </a:t>
            </a:r>
            <a:r>
              <a:rPr lang="en-US" dirty="0" smtClean="0"/>
              <a:t>intents</a:t>
            </a:r>
          </a:p>
          <a:p>
            <a:pPr lvl="1"/>
            <a:r>
              <a:rPr lang="en-US" dirty="0" smtClean="0"/>
              <a:t>How to use the Intent object to link activities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 Component Declaration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program is the declaration for component that has been made in </a:t>
            </a:r>
            <a:r>
              <a:rPr lang="en-US" b="1" dirty="0" smtClean="0"/>
              <a:t>main.xml</a:t>
            </a:r>
            <a:r>
              <a:rPr lang="en-US" dirty="0" smtClean="0"/>
              <a:t> to be recognize in </a:t>
            </a:r>
            <a:r>
              <a:rPr lang="en-US" i="1" dirty="0" smtClean="0"/>
              <a:t>IntentExampleActivity.java.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778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3581400"/>
            <a:ext cx="730925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2600" y="1993900"/>
            <a:ext cx="8106986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#Intent Codes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43000" y="3048000"/>
            <a:ext cx="7696200" cy="609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81200" y="3733800"/>
            <a:ext cx="499046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Example for call the built in android dial application</a:t>
            </a:r>
            <a:endParaRPr lang="en-US" dirty="0"/>
          </a:p>
        </p:txBody>
      </p:sp>
      <p:cxnSp>
        <p:nvCxnSpPr>
          <p:cNvPr id="11" name="Elbow Connector 10"/>
          <p:cNvCxnSpPr>
            <a:stCxn id="8" idx="3"/>
            <a:endCxn id="9" idx="3"/>
          </p:cNvCxnSpPr>
          <p:nvPr/>
        </p:nvCxnSpPr>
        <p:spPr>
          <a:xfrm flipH="1">
            <a:off x="6971669" y="3352800"/>
            <a:ext cx="1867531" cy="565666"/>
          </a:xfrm>
          <a:prstGeom prst="bentConnector3">
            <a:avLst>
              <a:gd name="adj1" fmla="val -12241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219200" y="4597400"/>
            <a:ext cx="5257800" cy="812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676400" y="6248400"/>
            <a:ext cx="499046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Example for searching ‘android’ on the web</a:t>
            </a:r>
            <a:endParaRPr lang="en-US" dirty="0"/>
          </a:p>
        </p:txBody>
      </p:sp>
      <p:cxnSp>
        <p:nvCxnSpPr>
          <p:cNvPr id="21" name="Elbow Connector 20"/>
          <p:cNvCxnSpPr>
            <a:stCxn id="16" idx="3"/>
            <a:endCxn id="20" idx="3"/>
          </p:cNvCxnSpPr>
          <p:nvPr/>
        </p:nvCxnSpPr>
        <p:spPr>
          <a:xfrm>
            <a:off x="6477000" y="5003800"/>
            <a:ext cx="189869" cy="1429266"/>
          </a:xfrm>
          <a:prstGeom prst="bentConnector3">
            <a:avLst>
              <a:gd name="adj1" fmla="val 220399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#Other intent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815609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Try it </a:t>
            </a:r>
            <a:r>
              <a:rPr lang="en-US" dirty="0" smtClean="0"/>
              <a:t>: Replace existing codes in ‘</a:t>
            </a:r>
            <a:r>
              <a:rPr lang="en-US" b="1" dirty="0" smtClean="0"/>
              <a:t>#Intent Codes</a:t>
            </a:r>
            <a:r>
              <a:rPr lang="en-US" dirty="0" smtClean="0"/>
              <a:t>’ slide or create new button to apply following intents example :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2667000"/>
            <a:ext cx="434445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Intent for calling send message application :</a:t>
            </a:r>
            <a:endParaRPr lang="en-US" dirty="0"/>
          </a:p>
        </p:txBody>
      </p:sp>
      <p:pic>
        <p:nvPicPr>
          <p:cNvPr id="798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4419600"/>
            <a:ext cx="6143625" cy="561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381000" y="3886200"/>
            <a:ext cx="37224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Intent for calling contact application :</a:t>
            </a:r>
            <a:endParaRPr lang="en-US" dirty="0"/>
          </a:p>
        </p:txBody>
      </p:sp>
      <p:pic>
        <p:nvPicPr>
          <p:cNvPr id="7987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5562600"/>
            <a:ext cx="5734050" cy="552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457200" y="5105400"/>
            <a:ext cx="521328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Intent for calling browser application and open a web</a:t>
            </a:r>
            <a:endParaRPr lang="en-US" dirty="0"/>
          </a:p>
        </p:txBody>
      </p:sp>
      <p:pic>
        <p:nvPicPr>
          <p:cNvPr id="79878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76313" y="3157538"/>
            <a:ext cx="7189787" cy="542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276600"/>
            <a:ext cx="8229600" cy="663209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!! Good Luck !!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dirty="0" smtClean="0"/>
              <a:t>activity is a window that contains the user interface of </a:t>
            </a:r>
            <a:r>
              <a:rPr lang="en-US" dirty="0" smtClean="0"/>
              <a:t>your applications</a:t>
            </a:r>
          </a:p>
          <a:p>
            <a:r>
              <a:rPr lang="en-US" dirty="0" smtClean="0"/>
              <a:t>An application can have zero or more </a:t>
            </a:r>
            <a:r>
              <a:rPr lang="en-US" dirty="0" smtClean="0"/>
              <a:t>activities</a:t>
            </a:r>
          </a:p>
          <a:p>
            <a:r>
              <a:rPr lang="en-US" dirty="0" smtClean="0"/>
              <a:t>Typically, applications have </a:t>
            </a:r>
            <a:r>
              <a:rPr lang="en-US" dirty="0" smtClean="0"/>
              <a:t>one or </a:t>
            </a:r>
            <a:r>
              <a:rPr lang="en-US" dirty="0" smtClean="0"/>
              <a:t>more activities, and the main aim of an activity is to interact with the user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382000" cy="462560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Intents are used as a message-passing mechanism that works both within your application, and </a:t>
            </a:r>
            <a:r>
              <a:rPr lang="en-US" dirty="0" smtClean="0"/>
              <a:t>between applications</a:t>
            </a:r>
          </a:p>
          <a:p>
            <a:r>
              <a:rPr lang="en-US" dirty="0" smtClean="0"/>
              <a:t>An Android application could include any number of activities</a:t>
            </a:r>
            <a:r>
              <a:rPr lang="en-US" b="1" dirty="0" smtClean="0"/>
              <a:t>.</a:t>
            </a:r>
          </a:p>
          <a:p>
            <a:pPr lvl="1"/>
            <a:r>
              <a:rPr lang="en-US" dirty="0" smtClean="0"/>
              <a:t>Activities are independent of each other; </a:t>
            </a:r>
          </a:p>
          <a:p>
            <a:pPr lvl="1"/>
            <a:r>
              <a:rPr lang="en-US" dirty="0" smtClean="0"/>
              <a:t>Main activity is designated as the first one (</a:t>
            </a:r>
            <a:r>
              <a:rPr lang="en-US" i="1" dirty="0" smtClean="0"/>
              <a:t>main) </a:t>
            </a:r>
            <a:r>
              <a:rPr lang="en-US" dirty="0" smtClean="0"/>
              <a:t>that should be presented to the user when the application is launched. </a:t>
            </a:r>
          </a:p>
          <a:p>
            <a:pPr lvl="1"/>
            <a:r>
              <a:rPr lang="en-US" dirty="0" smtClean="0"/>
              <a:t>Moving from one activity to another is accomplished by asking the current activity to execute an </a:t>
            </a:r>
            <a:r>
              <a:rPr lang="en-US" i="1" dirty="0" smtClean="0"/>
              <a:t>intent.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1447800"/>
            <a:ext cx="7010400" cy="4910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Intents are invoked using the following options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667000"/>
            <a:ext cx="8550062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003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The main arguments of an </a:t>
            </a:r>
            <a:r>
              <a:rPr lang="en-US" i="1" dirty="0" smtClean="0"/>
              <a:t>Intent</a:t>
            </a:r>
            <a:r>
              <a:rPr lang="en-US" dirty="0" smtClean="0"/>
              <a:t> are:</a:t>
            </a:r>
          </a:p>
          <a:p>
            <a:pPr marL="457200" indent="-457200">
              <a:buAutoNum type="arabicPeriod"/>
            </a:pPr>
            <a:r>
              <a:rPr lang="en-US" dirty="0" smtClean="0"/>
              <a:t>Action</a:t>
            </a:r>
          </a:p>
          <a:p>
            <a:pPr marL="457200" indent="-457200">
              <a:buNone/>
            </a:pPr>
            <a:r>
              <a:rPr lang="en-US" sz="2400" dirty="0" smtClean="0"/>
              <a:t>	The built-in action to be performed, such as ACTION_VIEW, ACTION_EDIT, ACTION_MAIN, or </a:t>
            </a:r>
            <a:r>
              <a:rPr lang="en-US" sz="2400" i="1" dirty="0" smtClean="0"/>
              <a:t>user-created-activity</a:t>
            </a:r>
          </a:p>
          <a:p>
            <a:pPr marL="457200" indent="-457200">
              <a:buAutoNum type="arabicPeriod" startAt="2"/>
            </a:pPr>
            <a:r>
              <a:rPr lang="en-US" dirty="0" smtClean="0"/>
              <a:t>Data</a:t>
            </a:r>
          </a:p>
          <a:p>
            <a:pPr marL="457200" indent="-457200">
              <a:buNone/>
            </a:pPr>
            <a:r>
              <a:rPr lang="en-US" sz="2400" dirty="0" smtClean="0"/>
              <a:t>	The primary data to operate on, such as a phone number to be called (expressed as </a:t>
            </a:r>
            <a:r>
              <a:rPr lang="en-US" sz="2400" dirty="0" smtClean="0"/>
              <a:t>a </a:t>
            </a:r>
            <a:r>
              <a:rPr lang="en-US" sz="2400" i="1" dirty="0" smtClean="0"/>
              <a:t>URI</a:t>
            </a:r>
            <a:r>
              <a:rPr lang="en-US" sz="2400" dirty="0" smtClean="0"/>
              <a:t>).</a:t>
            </a:r>
            <a:endParaRPr lang="en-US" sz="2400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4800600"/>
            <a:ext cx="8270543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Typically an intent is called as follows:</a:t>
            </a:r>
          </a:p>
          <a:p>
            <a:pPr>
              <a:buNone/>
            </a:pPr>
            <a:r>
              <a:rPr lang="en-US" sz="2800" b="1" dirty="0" smtClean="0"/>
              <a:t>	</a:t>
            </a:r>
          </a:p>
          <a:p>
            <a:pPr>
              <a:buNone/>
            </a:pPr>
            <a:r>
              <a:rPr lang="en-US" sz="2800" b="1" dirty="0" smtClean="0"/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Intent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myActivity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= new Intent(action, data);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startActivity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myActivity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657600" y="4876800"/>
            <a:ext cx="1600200" cy="92333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dirty="0" smtClean="0"/>
              <a:t>Built-in or user-created activity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096000" y="4800600"/>
            <a:ext cx="1828800" cy="147732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dirty="0" smtClean="0"/>
              <a:t>Primary data </a:t>
            </a:r>
          </a:p>
          <a:p>
            <a:r>
              <a:rPr lang="en-US" dirty="0" smtClean="0"/>
              <a:t>(as an URI)</a:t>
            </a:r>
          </a:p>
          <a:p>
            <a:r>
              <a:rPr lang="en-US" dirty="0" err="1" smtClean="0">
                <a:hlinkClick r:id="rId3" invalidUrl="tel:///"/>
              </a:rPr>
              <a:t>tel</a:t>
            </a:r>
            <a:r>
              <a:rPr lang="en-US" dirty="0" smtClean="0">
                <a:hlinkClick r:id="rId3" invalidUrl="tel:///"/>
              </a:rPr>
              <a:t>://</a:t>
            </a:r>
            <a:endParaRPr lang="en-US" dirty="0" smtClean="0"/>
          </a:p>
          <a:p>
            <a:r>
              <a:rPr lang="en-US" dirty="0" smtClean="0"/>
              <a:t>http://</a:t>
            </a:r>
          </a:p>
          <a:p>
            <a:r>
              <a:rPr lang="en-US" dirty="0" err="1" smtClean="0"/>
              <a:t>sendto</a:t>
            </a:r>
            <a:r>
              <a:rPr lang="en-US" dirty="0" smtClean="0"/>
              <a:t>://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4686300" y="3314700"/>
            <a:ext cx="1524000" cy="1143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6200000" flipH="1">
            <a:off x="6248400" y="3733800"/>
            <a:ext cx="1524000" cy="457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Intents List: Invoking Google Applications on Android </a:t>
            </a:r>
            <a:r>
              <a:rPr lang="en-US" dirty="0" smtClean="0"/>
              <a:t>Devices</a:t>
            </a:r>
            <a:endParaRPr lang="en-US" dirty="0" smtClean="0">
              <a:hlinkClick r:id="rId2"/>
            </a:endParaRPr>
          </a:p>
          <a:p>
            <a:pPr lvl="1"/>
            <a:r>
              <a:rPr lang="en-US" dirty="0" smtClean="0">
                <a:hlinkClick r:id="rId2"/>
              </a:rPr>
              <a:t>http</a:t>
            </a:r>
            <a:r>
              <a:rPr lang="en-US" dirty="0" smtClean="0">
                <a:hlinkClick r:id="rId2"/>
              </a:rPr>
              <a:t>://developer.android.com/guide/appendix/g-app-intents.html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1171</TotalTime>
  <Words>546</Words>
  <Application>Microsoft Office PowerPoint</Application>
  <PresentationFormat>On-screen Show (4:3)</PresentationFormat>
  <Paragraphs>134</Paragraphs>
  <Slides>23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Module</vt:lpstr>
      <vt:lpstr>INTENT</vt:lpstr>
      <vt:lpstr>Objectives</vt:lpstr>
      <vt:lpstr>Activity</vt:lpstr>
      <vt:lpstr>Intents</vt:lpstr>
      <vt:lpstr>Intents</vt:lpstr>
      <vt:lpstr>Intents</vt:lpstr>
      <vt:lpstr>Intents</vt:lpstr>
      <vt:lpstr>Intents</vt:lpstr>
      <vt:lpstr>Intents </vt:lpstr>
      <vt:lpstr>Intents</vt:lpstr>
      <vt:lpstr>Built-in Standard Actions</vt:lpstr>
      <vt:lpstr>Projects : Intent Example</vt:lpstr>
      <vt:lpstr>Import Project</vt:lpstr>
      <vt:lpstr>Layout (main.xml)</vt:lpstr>
      <vt:lpstr>Add Button</vt:lpstr>
      <vt:lpstr>Showing Properties</vt:lpstr>
      <vt:lpstr>Rename and Rearrange Button</vt:lpstr>
      <vt:lpstr>User Interface Result </vt:lpstr>
      <vt:lpstr># Variable Declaration</vt:lpstr>
      <vt:lpstr># Component Declaration</vt:lpstr>
      <vt:lpstr>#Intent Codes</vt:lpstr>
      <vt:lpstr>#Other intent example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Android Intent</dc:title>
  <dc:creator>DELL</dc:creator>
  <cp:lastModifiedBy>Rizky Yuniar Hakkun</cp:lastModifiedBy>
  <cp:revision>136</cp:revision>
  <dcterms:created xsi:type="dcterms:W3CDTF">2006-08-16T00:00:00Z</dcterms:created>
  <dcterms:modified xsi:type="dcterms:W3CDTF">2011-10-13T09:01:23Z</dcterms:modified>
</cp:coreProperties>
</file>